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1" r:id="rId3"/>
    <p:sldId id="291" r:id="rId4"/>
    <p:sldId id="292" r:id="rId5"/>
    <p:sldId id="293" r:id="rId6"/>
    <p:sldId id="294" r:id="rId7"/>
    <p:sldId id="296" r:id="rId8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5790" autoAdjust="0"/>
  </p:normalViewPr>
  <p:slideViewPr>
    <p:cSldViewPr snapToGrid="0" snapToObjects="1">
      <p:cViewPr>
        <p:scale>
          <a:sx n="66" d="100"/>
          <a:sy n="66" d="100"/>
        </p:scale>
        <p:origin x="-87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11/03/38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12/10/2016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16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812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77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61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CCSA 234 Chapter 9</a:t>
            </a:r>
            <a:r>
              <a:rPr lang="en-US" dirty="0"/>
              <a:t>: Professional Ethics and Responsibilities Lecturer</a:t>
            </a:r>
            <a:r>
              <a:rPr lang="en-US" dirty="0" smtClean="0"/>
              <a:t>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0" y="0"/>
            <a:ext cx="127725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Professional Ethics?</a:t>
            </a:r>
          </a:p>
          <a:p>
            <a:r>
              <a:rPr lang="en-US" dirty="0"/>
              <a:t>Ethical Guidelines for Computer Professionals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"Professional Ethics"?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Professional ethics includes relationships and responsibilities toward customers, clients, coworkers, employees, employers, others who use one’s products and services, and others whom they affect</a:t>
            </a:r>
          </a:p>
          <a:p>
            <a:r>
              <a:rPr lang="en-US" sz="2400" dirty="0"/>
              <a:t>A professional has a responsibility to act ethically. Many professions have a code of ethics that professionals are expected to abide by</a:t>
            </a:r>
          </a:p>
          <a:p>
            <a:pPr lvl="1"/>
            <a:r>
              <a:rPr lang="en-US" dirty="0"/>
              <a:t>Medical doctors</a:t>
            </a:r>
          </a:p>
          <a:p>
            <a:pPr lvl="1"/>
            <a:r>
              <a:rPr lang="en-US" dirty="0"/>
              <a:t>Lawyers and judges</a:t>
            </a:r>
          </a:p>
          <a:p>
            <a:pPr lvl="1"/>
            <a:r>
              <a:rPr lang="en-US" dirty="0"/>
              <a:t>Accountants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80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"Professional Ethics"? (cont.)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are special aspects to making ethical decisions in a professional context</a:t>
            </a:r>
          </a:p>
          <a:p>
            <a:r>
              <a:rPr lang="en-US" dirty="0"/>
              <a:t>Honesty is one of the most fundamental ethical values; however, many ethical problems are more subtle than the choice of being honest or dishonest</a:t>
            </a:r>
          </a:p>
          <a:p>
            <a:r>
              <a:rPr lang="en-US" dirty="0"/>
              <a:t>Some ethical issues are controversial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0" y="1682069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Ethical Guidelines for Computer Professionals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Guidelines and Professional Responsibilities:</a:t>
            </a:r>
          </a:p>
          <a:p>
            <a:pPr>
              <a:lnSpc>
                <a:spcPct val="80000"/>
              </a:lnSpc>
            </a:pPr>
            <a:r>
              <a:rPr lang="en-US" dirty="0"/>
              <a:t>Understand what success means</a:t>
            </a:r>
          </a:p>
          <a:p>
            <a:pPr>
              <a:lnSpc>
                <a:spcPct val="80000"/>
              </a:lnSpc>
            </a:pPr>
            <a:r>
              <a:rPr lang="en-US" dirty="0"/>
              <a:t>Include users (such as medical staff, technicians, pilots, office workers) in the design and testing stages to provide safe and useful systems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Design </a:t>
            </a:r>
            <a:r>
              <a:rPr lang="en-US" dirty="0"/>
              <a:t>for real users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1" y="1690688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39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Ethical Guidelines for Computer . . . (cont.)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Guidelines and Professional Responsibilities (cont.):</a:t>
            </a:r>
          </a:p>
          <a:p>
            <a:r>
              <a:rPr lang="en-US" dirty="0"/>
              <a:t>Don’t assume existing software is safe or correct; review and test it</a:t>
            </a:r>
          </a:p>
          <a:p>
            <a:r>
              <a:rPr lang="en-US" dirty="0"/>
              <a:t>Be open and honest about capabilities, safety, and limitations of software</a:t>
            </a:r>
          </a:p>
          <a:p>
            <a:r>
              <a:rPr lang="en-US" dirty="0"/>
              <a:t>Require a convincing case for safety</a:t>
            </a:r>
          </a:p>
          <a:p>
            <a:r>
              <a:rPr lang="en-US" dirty="0"/>
              <a:t>Pay attention to defaults</a:t>
            </a:r>
          </a:p>
          <a:p>
            <a:r>
              <a:rPr lang="en-US" dirty="0"/>
              <a:t>Develop communication skills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1" y="1638526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Q1) fill blanks :</a:t>
            </a:r>
          </a:p>
          <a:p>
            <a:pPr marL="0" indent="0">
              <a:buNone/>
            </a:pPr>
            <a:r>
              <a:rPr lang="en-US" dirty="0" smtClean="0"/>
              <a:t>1- </a:t>
            </a:r>
            <a:r>
              <a:rPr lang="en-US" dirty="0"/>
              <a:t>………………… includes relationships and responsibilities toward customers, clients, coworkers, employees, employers, others who use one’s products and services, and others whom they </a:t>
            </a:r>
            <a:r>
              <a:rPr lang="en-US" dirty="0" smtClean="0"/>
              <a:t>affect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2- ………………. one of the most fundamental ethical values</a:t>
            </a:r>
            <a:endParaRPr lang="en-US" sz="2800" dirty="0"/>
          </a:p>
          <a:p>
            <a:pPr marL="0" lvl="1" indent="0">
              <a:spcBef>
                <a:spcPts val="1000"/>
              </a:spcBef>
              <a:buNone/>
            </a:pPr>
            <a:endParaRPr lang="en-US" dirty="0"/>
          </a:p>
          <a:p>
            <a:pPr marL="0" lvl="1" indent="0">
              <a:spcBef>
                <a:spcPts val="100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901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1787</TotalTime>
  <Words>318</Words>
  <Application>Microsoft Office PowerPoint</Application>
  <PresentationFormat>مخصص</PresentationFormat>
  <Paragraphs>53</Paragraphs>
  <Slides>7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Office Theme</vt:lpstr>
      <vt:lpstr>Social, Legal, and Ethical Issues for Computing Technology</vt:lpstr>
      <vt:lpstr>Chapter Outline</vt:lpstr>
      <vt:lpstr>What is "Professional Ethics"?</vt:lpstr>
      <vt:lpstr>What is "Professional Ethics"? (cont.)</vt:lpstr>
      <vt:lpstr>Ethical Guidelines for Computer Professionals</vt:lpstr>
      <vt:lpstr>Ethical Guidelines for Computer . . . (cont.)</vt:lpstr>
      <vt:lpstr>Question: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82</cp:revision>
  <cp:lastPrinted>2016-09-04T09:18:21Z</cp:lastPrinted>
  <dcterms:created xsi:type="dcterms:W3CDTF">2016-01-26T18:40:35Z</dcterms:created>
  <dcterms:modified xsi:type="dcterms:W3CDTF">2016-12-10T12:55:03Z</dcterms:modified>
</cp:coreProperties>
</file>